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267" r:id="rId8"/>
    <p:sldId id="273" r:id="rId9"/>
    <p:sldId id="274" r:id="rId10"/>
    <p:sldId id="275" r:id="rId11"/>
    <p:sldId id="344" r:id="rId12"/>
    <p:sldId id="313" r:id="rId13"/>
    <p:sldId id="340" r:id="rId14"/>
    <p:sldId id="296" r:id="rId15"/>
    <p:sldId id="301" r:id="rId16"/>
    <p:sldId id="299" r:id="rId17"/>
    <p:sldId id="337" r:id="rId18"/>
    <p:sldId id="325" r:id="rId19"/>
    <p:sldId id="323" r:id="rId20"/>
    <p:sldId id="326" r:id="rId21"/>
    <p:sldId id="330" r:id="rId22"/>
    <p:sldId id="327" r:id="rId23"/>
    <p:sldId id="322" r:id="rId24"/>
    <p:sldId id="345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7" autoAdjust="0"/>
    <p:restoredTop sz="94655" autoAdjust="0"/>
  </p:normalViewPr>
  <p:slideViewPr>
    <p:cSldViewPr>
      <p:cViewPr varScale="1">
        <p:scale>
          <a:sx n="130" d="100"/>
          <a:sy n="130" d="100"/>
        </p:scale>
        <p:origin x="114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AE721-227C-4763-A4D4-F209C6578E70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F518A-E125-40FA-BC10-48E909B5C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2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B9754-4FBC-4085-9ABF-4F872F5C1AF4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EE06-0601-4894-9F4D-733DAE2FF2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068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E0DA-D9EA-467C-9997-F9F17BE0D50C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9875D-ED06-494D-AD2E-4434BADBB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21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D5A6F-3C1C-495D-8A74-781812070368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79AEC-E51C-43A6-A87C-CA668FA7C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79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B1842-5D4A-4DE0-8F34-66B9DA64F52A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61746-01B5-4D23-B995-BF952DA03F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916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D7567-81FF-469C-8FA1-6AD489311BEA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2B320-C2A6-461A-B1AD-4F1D47856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15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44676-31B0-4812-8539-EBD1774969EA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7E403-7C4E-4A8C-AFB3-240E1084F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04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C3A31-2A82-49A9-B6C2-59551820E613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DBBBA-E150-4781-B9A5-4CA970130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02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378D1-1232-4DF5-92BE-21450E3BEA0C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4631-89F0-47C6-B30D-56ED25641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459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A6320-FFCE-48EF-977E-68C582E398E4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CC77F-9DAB-436D-A4D2-AA76821E4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3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7454E-1410-4585-9909-3740DD847883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E9CC-409A-46CE-8D10-CBFDB668D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94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061A25-6A0B-4785-963B-7DEB98592A0D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2C87F8-26E0-4F73-8937-3B1A10FE0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mailbox.gazetevatan.com/MailFoto/14_12_3222756_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6041"/>
            <a:ext cx="9144000" cy="6884041"/>
          </a:xfrm>
          <a:prstGeom prst="rect">
            <a:avLst/>
          </a:prstGeom>
          <a:noFill/>
        </p:spPr>
      </p:pic>
      <p:sp>
        <p:nvSpPr>
          <p:cNvPr id="6" name="Облако 5"/>
          <p:cNvSpPr/>
          <p:nvPr/>
        </p:nvSpPr>
        <p:spPr>
          <a:xfrm>
            <a:off x="6072198" y="2571744"/>
            <a:ext cx="3071802" cy="1643074"/>
          </a:xfrm>
          <a:prstGeom prst="cloud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ВРЕМЕНА  ГОДА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" name="Hor-Tureckogo-Glyazhu-v-ozera-sinie(muzofon.com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56576" y="6193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5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8" y="0"/>
            <a:ext cx="9140083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6" y="0"/>
            <a:ext cx="9141567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4" y="0"/>
            <a:ext cx="9135732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4925" y="1335"/>
            <a:ext cx="9178925" cy="685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80" y="0"/>
            <a:ext cx="91715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00"/>
            <a:ext cx="9144000" cy="686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6" y="0"/>
            <a:ext cx="914074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" y="0"/>
            <a:ext cx="913658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"/>
            <a:ext cx="9144000" cy="6855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endall.ru/images/super/31_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4581128"/>
            <a:ext cx="2088232" cy="1062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/>
          </a:p>
          <a:p>
            <a:pPr algn="ctr"/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Воспитатель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МБДОУ «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Детский сад комбинированного вида №18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»                             </a:t>
            </a:r>
          </a:p>
          <a:p>
            <a:pPr algn="ctr"/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Конорина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Екатерина Юрьевна</a:t>
            </a:r>
          </a:p>
          <a:p>
            <a:pPr algn="ctr"/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5883" y="5005388"/>
            <a:ext cx="2468117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23" y="4976813"/>
            <a:ext cx="2468117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7578" y="5114808"/>
            <a:ext cx="2244725" cy="168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4"/>
            <a:ext cx="9144000" cy="6845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" y="153"/>
            <a:ext cx="9158473" cy="685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52" y="0"/>
            <a:ext cx="92232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483" y="0"/>
            <a:ext cx="9146202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15</Words>
  <Application>Microsoft Office PowerPoint</Application>
  <PresentationFormat>Экран (4:3)</PresentationFormat>
  <Paragraphs>4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Артем</cp:lastModifiedBy>
  <cp:revision>75</cp:revision>
  <dcterms:created xsi:type="dcterms:W3CDTF">2012-06-07T14:55:53Z</dcterms:created>
  <dcterms:modified xsi:type="dcterms:W3CDTF">2021-01-18T20:08:18Z</dcterms:modified>
</cp:coreProperties>
</file>